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5" r:id="rId1"/>
  </p:sldMasterIdLst>
  <p:sldIdLst>
    <p:sldId id="262" r:id="rId2"/>
    <p:sldId id="263" r:id="rId3"/>
    <p:sldId id="264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7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70997-4AA2-4D10-8BA0-61BE79A51B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FE9AA-A4E3-4597-BF04-8B4659500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FB062-E642-44C9-9502-F3377AC7CB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10400" cy="944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6934200" cy="4876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102B-5FE5-4E48-B903-8F186A893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DBC36-1B0C-4D28-B84B-9938023C8D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3B081-D28F-440C-ABC3-594026CA04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78836-F852-4A4D-89E3-496A24170D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F2F12-3282-42FA-8E70-9021560AA7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9D774-A30A-404B-B02C-AEF5A03784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45D86-1141-4ED3-BEC2-E5615F8AE7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CAED0-DF87-4865-9691-08239130F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9E870-6F2D-4740-B5EB-9C31794F65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89A4F9D-0F43-4632-804B-9E493D81DA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78959"/>
            <a:ext cx="6934200" cy="944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TEEN TREX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Upper Moreland Parks &amp; Recreation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JUNE </a:t>
            </a:r>
            <a:r>
              <a:rPr lang="en-US" sz="2000" dirty="0" smtClean="0">
                <a:solidFill>
                  <a:schemeClr val="tx1"/>
                </a:solidFill>
              </a:rPr>
              <a:t>2024</a:t>
            </a:r>
            <a:endParaRPr lang="en-US" sz="1200" dirty="0">
              <a:solidFill>
                <a:srgbClr val="FF0000"/>
              </a:solidFill>
            </a:endParaRPr>
          </a:p>
        </p:txBody>
      </p:sp>
      <p:graphicFrame>
        <p:nvGraphicFramePr>
          <p:cNvPr id="9315" name="Group 9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21410141"/>
              </p:ext>
            </p:extLst>
          </p:nvPr>
        </p:nvGraphicFramePr>
        <p:xfrm>
          <a:off x="609600" y="1668517"/>
          <a:ext cx="7886700" cy="3653281"/>
        </p:xfrm>
        <a:graphic>
          <a:graphicData uri="http://schemas.openxmlformats.org/drawingml/2006/table">
            <a:tbl>
              <a:tblPr/>
              <a:tblGrid>
                <a:gridCol w="1254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0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1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6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Week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Monday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Tuesday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Wednesday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Thursday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Friday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Week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Hershey Park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11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Great Adventure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Top Golf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Tyler State Park Disc Golf (lunch Included)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Closed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2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closed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closed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closed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closed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closed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1" name="Text Box 72"/>
          <p:cNvSpPr txBox="1">
            <a:spLocks noChangeArrowheads="1"/>
          </p:cNvSpPr>
          <p:nvPr/>
        </p:nvSpPr>
        <p:spPr bwMode="auto">
          <a:xfrm>
            <a:off x="1066800" y="1905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92" name="Text Box 76"/>
          <p:cNvSpPr txBox="1">
            <a:spLocks noChangeArrowheads="1"/>
          </p:cNvSpPr>
          <p:nvPr/>
        </p:nvSpPr>
        <p:spPr bwMode="auto">
          <a:xfrm>
            <a:off x="1904999" y="5348074"/>
            <a:ext cx="53340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rgbClr val="FF0000"/>
                </a:solidFill>
              </a:rPr>
              <a:t>Calendar is subject to change. </a:t>
            </a:r>
            <a:r>
              <a:rPr lang="en-US" sz="1200" b="1" dirty="0"/>
              <a:t>Check out your group’s weekly newsletters for detailed activity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874" y="681132"/>
            <a:ext cx="7772400" cy="53339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Teen </a:t>
            </a:r>
            <a:r>
              <a:rPr lang="en-US" sz="1600" dirty="0" err="1" smtClean="0">
                <a:solidFill>
                  <a:schemeClr val="tx1"/>
                </a:solidFill>
              </a:rPr>
              <a:t>Trex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Upper Moreland Parks &amp; Recreation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July 2024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0407" name="Group 16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83569225"/>
              </p:ext>
            </p:extLst>
          </p:nvPr>
        </p:nvGraphicFramePr>
        <p:xfrm>
          <a:off x="600878" y="1241894"/>
          <a:ext cx="7696200" cy="40143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64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1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1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5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Week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1E377C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Monday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1E377C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Tuesday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1E377C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Wednesday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1E377C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1E377C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Friday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1E377C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en-US" sz="90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en-US" sz="90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en-US" sz="90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en-US" sz="90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en-US" sz="90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kumimoji="0" lang="en-US" sz="90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Week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Hellerick’s</a:t>
                      </a: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Arial Park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Bury the Hatchet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Urban Air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Crusader Paintball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Closed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A18D90C-7338-4AC3-8D9B-E8AE05522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0200" y="2043083"/>
            <a:ext cx="700800" cy="6381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17947"/>
              </p:ext>
            </p:extLst>
          </p:nvPr>
        </p:nvGraphicFramePr>
        <p:xfrm>
          <a:off x="610074" y="5283624"/>
          <a:ext cx="7696200" cy="83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385259012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4011169037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588367335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917428508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4073137497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394596345"/>
                    </a:ext>
                  </a:extLst>
                </a:gridCol>
              </a:tblGrid>
              <a:tr h="8353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Big Kahuna</a:t>
                      </a:r>
                      <a:endParaRPr kumimoji="0" lang="en-US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Urban Air</a:t>
                      </a:r>
                      <a:endParaRPr kumimoji="0" lang="en-US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Neshaminy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Shore Picnic Park</a:t>
                      </a:r>
                      <a:endParaRPr kumimoji="0" lang="en-US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Hurricane Harbor</a:t>
                      </a: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18" marB="45718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Teen </a:t>
                      </a:r>
                      <a:r>
                        <a:rPr kumimoji="0" lang="en-US" sz="900" b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Trex</a:t>
                      </a:r>
                      <a:r>
                        <a:rPr kumimoji="0" lang="en-US" sz="900" b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Site Closed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05187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553200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Teen </a:t>
            </a:r>
            <a:r>
              <a:rPr lang="en-US" sz="2000" dirty="0" err="1">
                <a:solidFill>
                  <a:schemeClr val="tx1"/>
                </a:solidFill>
              </a:rPr>
              <a:t>Trex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Upper Moreland Parks &amp; Recreation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August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360" name="Group 9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3854107"/>
              </p:ext>
            </p:extLst>
          </p:nvPr>
        </p:nvGraphicFramePr>
        <p:xfrm>
          <a:off x="647700" y="1676400"/>
          <a:ext cx="7848600" cy="3406498"/>
        </p:xfrm>
        <a:graphic>
          <a:graphicData uri="http://schemas.openxmlformats.org/drawingml/2006/table">
            <a:tbl>
              <a:tblPr/>
              <a:tblGrid>
                <a:gridCol w="1307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E377C"/>
                          </a:solidFill>
                          <a:effectLst/>
                          <a:latin typeface="Trebuchet MS" pitchFamily="34" charset="0"/>
                        </a:rPr>
                        <a:t>Week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E377C"/>
                          </a:solidFill>
                          <a:effectLst/>
                          <a:latin typeface="Trebuchet MS" pitchFamily="34" charset="0"/>
                        </a:rPr>
                        <a:t>Monday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E377C"/>
                          </a:solidFill>
                          <a:effectLst/>
                          <a:latin typeface="Trebuchet MS" pitchFamily="34" charset="0"/>
                        </a:rPr>
                        <a:t>Tuesday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E377C"/>
                          </a:solidFill>
                          <a:effectLst/>
                          <a:latin typeface="Trebuchet MS" pitchFamily="34" charset="0"/>
                        </a:rPr>
                        <a:t>Wednesday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1E377C"/>
                          </a:solidFill>
                          <a:effectLst/>
                          <a:latin typeface="Trebuchet MS" pitchFamily="34" charset="0"/>
                        </a:rPr>
                        <a:t>Thursday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1E377C"/>
                          </a:solidFill>
                          <a:effectLst/>
                          <a:latin typeface="Trebuchet MS" pitchFamily="34" charset="0"/>
                        </a:rPr>
                        <a:t>Friday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F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July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29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Closed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Closed</a:t>
                      </a: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31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Closed</a:t>
                      </a: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Closed</a:t>
                      </a: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Closed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Week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IMAX Theater &amp; KOP Mall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Dorney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Park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Bowlero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(lunch included)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Tilted 10 &amp; Willow Grove Mall 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Teen </a:t>
                      </a:r>
                      <a:r>
                        <a:rPr kumimoji="0" 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Trex</a:t>
                      </a: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 Site Closed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7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27" name="Text Box 71"/>
          <p:cNvSpPr txBox="1">
            <a:spLocks noChangeArrowheads="1"/>
          </p:cNvSpPr>
          <p:nvPr/>
        </p:nvSpPr>
        <p:spPr bwMode="auto">
          <a:xfrm>
            <a:off x="1066800" y="2209800"/>
            <a:ext cx="53340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rgbClr val="FF0000"/>
                </a:solidFill>
              </a:rPr>
              <a:t>Calendar is subject to change</a:t>
            </a:r>
            <a:r>
              <a:rPr lang="en-US" sz="1200" b="1" dirty="0"/>
              <a:t>; check out your group’s weekly newsletters for detailed activity information.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10361</TotalTime>
  <Words>291</Words>
  <Application>Microsoft Office PowerPoint</Application>
  <PresentationFormat>On-screen Show (4:3)</PresentationFormat>
  <Paragraphs>172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Trebuchet MS</vt:lpstr>
      <vt:lpstr>Verdana</vt:lpstr>
      <vt:lpstr>Wingdings</vt:lpstr>
      <vt:lpstr>Wingdings 2</vt:lpstr>
      <vt:lpstr>Aspect</vt:lpstr>
      <vt:lpstr>TEEN TREX Upper Moreland Parks &amp; Recreation JUNE 2024</vt:lpstr>
      <vt:lpstr>Teen Trex Upper Moreland Parks &amp; Recreation July 2024</vt:lpstr>
      <vt:lpstr>Teen Trex Upper Moreland Parks &amp; Recreation  August 2023</vt:lpstr>
    </vt:vector>
  </TitlesOfParts>
  <Company>Upper Moreland Township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Playgrounds – Upper Moreland Parks &amp; Rec  June 2008</dc:title>
  <dc:creator>Kollar, Katie</dc:creator>
  <cp:lastModifiedBy>Hartigan, Jennifer</cp:lastModifiedBy>
  <cp:revision>318</cp:revision>
  <cp:lastPrinted>2024-02-29T15:36:01Z</cp:lastPrinted>
  <dcterms:created xsi:type="dcterms:W3CDTF">2008-01-18T17:44:51Z</dcterms:created>
  <dcterms:modified xsi:type="dcterms:W3CDTF">2024-02-29T18:25:32Z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TC102389281033</vt:lpwstr>
  </property>
</Properties>
</file>